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81929" y="393157"/>
            <a:ext cx="7488832" cy="504056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Всероссийская олимпиада школьников 2024-2025</a:t>
            </a:r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6838" y="976235"/>
            <a:ext cx="1980952" cy="16095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6073" y="957010"/>
            <a:ext cx="2304762" cy="152381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2417" y="3068960"/>
            <a:ext cx="2285714" cy="176190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4094" y="3068960"/>
            <a:ext cx="2266667" cy="1600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58131" y="4950460"/>
            <a:ext cx="2476190" cy="185714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15616" y="21328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364088" y="221278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223540" y="4581128"/>
            <a:ext cx="301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643072" y="42996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386947" y="643827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82146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/>
              <a:t>Всероссийская олимпиада школьников 2024-2025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1560" y="1387922"/>
            <a:ext cx="3257143" cy="11238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489" y="2132856"/>
            <a:ext cx="3704762" cy="129523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9119" y="3933056"/>
            <a:ext cx="3447619" cy="9904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4360" y="5013176"/>
            <a:ext cx="3438095" cy="99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8143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/>
              <a:t>Всероссийская олимпиада школьников 2024-2025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47664" y="1124744"/>
            <a:ext cx="5842293" cy="25660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5776" y="4365104"/>
            <a:ext cx="4330125" cy="195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3002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17</Words>
  <Application>Microsoft Office PowerPoint</Application>
  <PresentationFormat>Экран (4:3)</PresentationFormat>
  <Paragraphs>8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6" baseType="lpstr">
      <vt:lpstr>Arial</vt:lpstr>
      <vt:lpstr>Calibri</vt:lpstr>
      <vt:lpstr>Тема Office</vt:lpstr>
      <vt:lpstr>Всероссийская олимпиада школьников 2024-2025</vt:lpstr>
      <vt:lpstr>Всероссийская олимпиада школьников 2024-2025</vt:lpstr>
      <vt:lpstr>Всероссийская олимпиада школьников 2024-2025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Всероссийская олимпиада школьников 2024-2025</dc:title>
  <dc:creator>it@kimc.ms</dc:creator>
  <cp:lastModifiedBy>it</cp:lastModifiedBy>
  <cp:revision>2</cp:revision>
  <dcterms:created xsi:type="dcterms:W3CDTF">2024-08-19T08:54:36Z</dcterms:created>
  <dcterms:modified xsi:type="dcterms:W3CDTF">2024-08-19T09:16:14Z</dcterms:modified>
</cp:coreProperties>
</file>