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7772400" cy="1470025"/>
          </a:xfrm>
        </p:spPr>
        <p:txBody>
          <a:bodyPr/>
          <a:lstStyle/>
          <a:p>
            <a:r>
              <a:rPr lang="ru-RU" dirty="0" smtClean="0"/>
              <a:t>Ядовитые растения леса</a:t>
            </a:r>
            <a:endParaRPr lang="ru-RU" dirty="0"/>
          </a:p>
        </p:txBody>
      </p:sp>
      <p:pic>
        <p:nvPicPr>
          <p:cNvPr id="1026" name="Picture 2" descr="QJAzvblfemiWWacDCl8vNCVYFoZb2lsunLq1HCX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25654"/>
            <a:ext cx="2312987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p9dmRqXy369BvUTVRQq9IlcrcUxz0RrsrAjLptJ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436" y="1372866"/>
            <a:ext cx="227330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yjw1ZgHOu5mPlDQJQAElBFQ8vNhrDgqBYaQ3KEU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202" y="1425654"/>
            <a:ext cx="2203450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8VmH2UFTF6nh0DecrG8j76AvURzFz5NNu77yJTr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26" y="3656510"/>
            <a:ext cx="2339975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S9NfvTbAFxStHsrB2zj22gbrnPZ8XZ1ScfRcyX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306" y="3211365"/>
            <a:ext cx="2333625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77aLOVu96JZ9Hsyn69ym9HgMn0V0EySZgCb6SA6H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049" y="4782418"/>
            <a:ext cx="2319114" cy="1742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TdBzv6kw9sY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14" y="4782418"/>
            <a:ext cx="22733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775792" y="61560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882931" y="63190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992223" y="43756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809479" y="493759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723038" y="27212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777122" y="24040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849412" y="27212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297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7772400" cy="1470025"/>
          </a:xfrm>
        </p:spPr>
        <p:txBody>
          <a:bodyPr/>
          <a:lstStyle/>
          <a:p>
            <a:r>
              <a:rPr lang="ru-RU" dirty="0" smtClean="0"/>
              <a:t>Ядовитые комнатные растения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775792" y="61560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882931" y="63190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703629" y="43854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849973" y="58895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723038" y="27212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777122" y="24040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849412" y="27212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2050" name="Picture 2" descr="Аглаоне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92" y="1988841"/>
            <a:ext cx="1895198" cy="1895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Диффенбах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137" y="1480383"/>
            <a:ext cx="1425575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Крото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066" y="1469756"/>
            <a:ext cx="1754972" cy="1754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Алоказ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55" y="4382968"/>
            <a:ext cx="1957710" cy="195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Азали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699" y="3224728"/>
            <a:ext cx="1644432" cy="164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clip_image02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287" y="4869160"/>
            <a:ext cx="1261856" cy="1694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clip_image00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7" y="4745009"/>
            <a:ext cx="1349449" cy="1806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682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20</Words>
  <Application>Microsoft Office PowerPoint</Application>
  <PresentationFormat>Экран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Тема Office</vt:lpstr>
      <vt:lpstr>Ядовитые растения леса</vt:lpstr>
      <vt:lpstr>Ядовитые комнатные растения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Ядовитые растения леса</dc:title>
  <dc:creator>it@kimc.ms</dc:creator>
  <cp:lastModifiedBy>it</cp:lastModifiedBy>
  <cp:revision>3</cp:revision>
  <dcterms:created xsi:type="dcterms:W3CDTF">2024-08-16T09:08:51Z</dcterms:created>
  <dcterms:modified xsi:type="dcterms:W3CDTF">2024-08-16T09:49:15Z</dcterms:modified>
</cp:coreProperties>
</file>